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7" r:id="rId2"/>
    <p:sldId id="259" r:id="rId3"/>
    <p:sldId id="258" r:id="rId4"/>
    <p:sldId id="260" r:id="rId5"/>
    <p:sldId id="261" r:id="rId6"/>
    <p:sldId id="263" r:id="rId7"/>
    <p:sldId id="262" r:id="rId8"/>
    <p:sldId id="264" r:id="rId9"/>
    <p:sldId id="276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756"/>
    <p:restoredTop sz="96208"/>
  </p:normalViewPr>
  <p:slideViewPr>
    <p:cSldViewPr snapToGrid="0" snapToObjects="1">
      <p:cViewPr varScale="1">
        <p:scale>
          <a:sx n="115" d="100"/>
          <a:sy n="115" d="100"/>
        </p:scale>
        <p:origin x="232" y="3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5923F103-BC34-4FE4-A40E-EDDEECFDA5D0}" type="datetimeFigureOut">
              <a:rPr lang="en-US" dirty="0"/>
              <a:pPr/>
              <a:t>6/18/20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A1CC3-2375-41D4-9E03-427CAF2A4C1A}" type="datetimeFigureOut">
              <a:rPr lang="en-US" dirty="0"/>
              <a:t>6/18/20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6868-8199-4C2C-A5B1-63AEE139F88E}" type="datetimeFigureOut">
              <a:rPr lang="en-US" dirty="0"/>
              <a:t>6/18/20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9FF7F-6988-44CC-821B-644E70CD2F73}" type="datetimeFigureOut">
              <a:rPr lang="en-US" dirty="0"/>
              <a:t>6/18/20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2C299-16B2-4475-990D-751901EACC14}" type="datetimeFigureOut">
              <a:rPr lang="en-US" dirty="0"/>
              <a:t>6/18/20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86839-B9D8-4651-8783-F325ECE74E65}" type="datetimeFigureOut">
              <a:rPr lang="en-US" dirty="0"/>
              <a:t>6/18/20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84F64-32F6-45C5-931F-ADC1662401D0}" type="datetimeFigureOut">
              <a:rPr lang="en-US" dirty="0"/>
              <a:t>6/18/20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53086D93-FCAC-47E0-A2EE-787E62CA814C}" type="datetimeFigureOut">
              <a:rPr lang="en-US" dirty="0"/>
              <a:t>6/18/20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CDA879A6-0FD0-4734-A311-86BFCA472E6E}" type="datetimeFigureOut">
              <a:rPr lang="en-US" dirty="0"/>
              <a:t>6/18/20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dirty="0"/>
              <a:t>6/18/20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6425-0181-43F2-84FC-787E803FD2F8}" type="datetimeFigureOut">
              <a:rPr lang="en-US" dirty="0"/>
              <a:t>6/18/20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dirty="0"/>
              <a:t>6/18/20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dirty="0"/>
              <a:t>6/18/20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dirty="0"/>
              <a:t>6/18/20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dirty="0"/>
              <a:t>6/18/20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86A4C-8E40-4F87-A4F0-01A0687C5742}" type="datetimeFigureOut">
              <a:rPr lang="en-US" dirty="0"/>
              <a:t>6/18/20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FigureOut">
              <a:rPr lang="en-US" dirty="0"/>
              <a:t>6/18/20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2BE451C3-0FF4-47C4-B829-773ADF60F88C}" type="datetimeFigureOut">
              <a:rPr lang="en-US" dirty="0"/>
              <a:t>6/18/20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3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72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eneziis.com/" TargetMode="Externa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marketplace.visualstudio.com/items?itemName=msazurermtools.azurerm-vscode-tools" TargetMode="External"/><Relationship Id="rId2" Type="http://schemas.openxmlformats.org/officeDocument/2006/relationships/hyperlink" Target="https://docs.microsoft.com/en-us/azure/templates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azure-resource-manager/templates/template-functions" TargetMode="External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cs.microsoft.com/en-us/azure/azure-resource-manager/templates/template-functions-logical#if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azure-resource-manager/templates/template-deploy-what-if?tabs=azure-powershell" TargetMode="External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zure/arm-ttk" TargetMode="External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hyperlink" Target="https://github.com/YoannGUILLO/Community" TargetMode="Externa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60403FF-C204-3041-8D0E-6E394BA5A9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7750"/>
            <a:ext cx="121920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5167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3B5EAA-62FA-4646-924E-5FC330D051F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FR" dirty="0"/>
              <a:t>Infra As Code sur Azure (from zero to hero)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B8AAD4-B472-3B41-9A2C-A9206F31F65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Y</a:t>
            </a:r>
            <a:r>
              <a:rPr lang="en-FR" dirty="0"/>
              <a:t>oann guillo</a:t>
            </a:r>
          </a:p>
        </p:txBody>
      </p:sp>
    </p:spTree>
    <p:extLst>
      <p:ext uri="{BB962C8B-B14F-4D97-AF65-F5344CB8AC3E}">
        <p14:creationId xmlns:p14="http://schemas.microsoft.com/office/powerpoint/2010/main" val="41527240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4091D54B-59AB-4A5E-8E9E-0421BD66D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47CE62E-FFFD-4A1F-BA78-C3B89C36FC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AE51FD27-6B6A-4D21-BF22-245DA9BD0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B8144315-1C5A-4185-A952-25D98D303D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5">
            <a:extLst>
              <a:ext uri="{FF2B5EF4-FFF2-40B4-BE49-F238E27FC236}">
                <a16:creationId xmlns:a16="http://schemas.microsoft.com/office/drawing/2014/main" id="{31D248D0-90D8-4EAF-84EE-DA38685188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B0CC2A-3F40-8142-9222-9A1ACC10A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976" y="3739568"/>
            <a:ext cx="10893094" cy="19159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Merci !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3EDB316-C785-094D-9139-E23F667E1B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33496" y="1044962"/>
            <a:ext cx="7715176" cy="2295264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0775805F-9E56-4330-9EA3-04D38DCEC3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7625429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38ABDB68-E3D5-448E-97D3-06FFEF6801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" name="Freeform 5">
            <a:extLst>
              <a:ext uri="{FF2B5EF4-FFF2-40B4-BE49-F238E27FC236}">
                <a16:creationId xmlns:a16="http://schemas.microsoft.com/office/drawing/2014/main" id="{B8DD7FEB-D9F3-4F5B-982C-36B0664D0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5376762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</p:sp>
      <p:sp>
        <p:nvSpPr>
          <p:cNvPr id="30" name="Freeform 5">
            <a:extLst>
              <a:ext uri="{FF2B5EF4-FFF2-40B4-BE49-F238E27FC236}">
                <a16:creationId xmlns:a16="http://schemas.microsoft.com/office/drawing/2014/main" id="{96BA11E4-0636-4FA9-A836-2A4FB17644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06F396-DF13-D844-A8D7-618E363591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098" y="629265"/>
            <a:ext cx="6072776" cy="1622322"/>
          </a:xfrm>
        </p:spPr>
        <p:txBody>
          <a:bodyPr>
            <a:normAutofit/>
          </a:bodyPr>
          <a:lstStyle/>
          <a:p>
            <a:r>
              <a:rPr lang="en-FR">
                <a:solidFill>
                  <a:srgbClr val="EBEBEB"/>
                </a:solidFill>
              </a:rPr>
              <a:t>Hello ! </a:t>
            </a:r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5681882E-BDD0-4311-AF62-E801962852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6290102" y="977273"/>
            <a:ext cx="6053670" cy="4903455"/>
          </a:xfrm>
          <a:custGeom>
            <a:avLst/>
            <a:gdLst>
              <a:gd name="connsiteX0" fmla="*/ 6053670 w 6053670"/>
              <a:gd name="connsiteY0" fmla="*/ 1098 h 4903455"/>
              <a:gd name="connsiteX1" fmla="*/ 6053670 w 6053670"/>
              <a:gd name="connsiteY1" fmla="*/ 424590 h 4903455"/>
              <a:gd name="connsiteX2" fmla="*/ 6053670 w 6053670"/>
              <a:gd name="connsiteY2" fmla="*/ 1254558 h 4903455"/>
              <a:gd name="connsiteX3" fmla="*/ 6053670 w 6053670"/>
              <a:gd name="connsiteY3" fmla="*/ 4903455 h 4903455"/>
              <a:gd name="connsiteX4" fmla="*/ 0 w 6053670"/>
              <a:gd name="connsiteY4" fmla="*/ 4903455 h 4903455"/>
              <a:gd name="connsiteX5" fmla="*/ 0 w 6053670"/>
              <a:gd name="connsiteY5" fmla="*/ 1249853 h 4903455"/>
              <a:gd name="connsiteX6" fmla="*/ 0 w 6053670"/>
              <a:gd name="connsiteY6" fmla="*/ 424590 h 4903455"/>
              <a:gd name="connsiteX7" fmla="*/ 0 w 6053670"/>
              <a:gd name="connsiteY7" fmla="*/ 0 h 4903455"/>
              <a:gd name="connsiteX8" fmla="*/ 35717 w 6053670"/>
              <a:gd name="connsiteY8" fmla="*/ 5488 h 4903455"/>
              <a:gd name="connsiteX9" fmla="*/ 140445 w 6053670"/>
              <a:gd name="connsiteY9" fmla="*/ 21641 h 4903455"/>
              <a:gd name="connsiteX10" fmla="*/ 216722 w 6053670"/>
              <a:gd name="connsiteY10" fmla="*/ 32932 h 4903455"/>
              <a:gd name="connsiteX11" fmla="*/ 307527 w 6053670"/>
              <a:gd name="connsiteY11" fmla="*/ 44850 h 4903455"/>
              <a:gd name="connsiteX12" fmla="*/ 415282 w 6053670"/>
              <a:gd name="connsiteY12" fmla="*/ 59121 h 4903455"/>
              <a:gd name="connsiteX13" fmla="*/ 534539 w 6053670"/>
              <a:gd name="connsiteY13" fmla="*/ 74175 h 4903455"/>
              <a:gd name="connsiteX14" fmla="*/ 668931 w 6053670"/>
              <a:gd name="connsiteY14" fmla="*/ 90014 h 4903455"/>
              <a:gd name="connsiteX15" fmla="*/ 815430 w 6053670"/>
              <a:gd name="connsiteY15" fmla="*/ 106794 h 4903455"/>
              <a:gd name="connsiteX16" fmla="*/ 974641 w 6053670"/>
              <a:gd name="connsiteY16" fmla="*/ 123574 h 4903455"/>
              <a:gd name="connsiteX17" fmla="*/ 1144144 w 6053670"/>
              <a:gd name="connsiteY17" fmla="*/ 140667 h 4903455"/>
              <a:gd name="connsiteX18" fmla="*/ 1326965 w 6053670"/>
              <a:gd name="connsiteY18" fmla="*/ 156506 h 4903455"/>
              <a:gd name="connsiteX19" fmla="*/ 1518261 w 6053670"/>
              <a:gd name="connsiteY19" fmla="*/ 171717 h 4903455"/>
              <a:gd name="connsiteX20" fmla="*/ 1720453 w 6053670"/>
              <a:gd name="connsiteY20" fmla="*/ 185518 h 4903455"/>
              <a:gd name="connsiteX21" fmla="*/ 1931121 w 6053670"/>
              <a:gd name="connsiteY21" fmla="*/ 198690 h 4903455"/>
              <a:gd name="connsiteX22" fmla="*/ 2150869 w 6053670"/>
              <a:gd name="connsiteY22" fmla="*/ 211079 h 4903455"/>
              <a:gd name="connsiteX23" fmla="*/ 2263467 w 6053670"/>
              <a:gd name="connsiteY23" fmla="*/ 215470 h 4903455"/>
              <a:gd name="connsiteX24" fmla="*/ 2378487 w 6053670"/>
              <a:gd name="connsiteY24" fmla="*/ 220332 h 4903455"/>
              <a:gd name="connsiteX25" fmla="*/ 2495323 w 6053670"/>
              <a:gd name="connsiteY25" fmla="*/ 224879 h 4903455"/>
              <a:gd name="connsiteX26" fmla="*/ 2612764 w 6053670"/>
              <a:gd name="connsiteY26" fmla="*/ 227859 h 4903455"/>
              <a:gd name="connsiteX27" fmla="*/ 2732627 w 6053670"/>
              <a:gd name="connsiteY27" fmla="*/ 230525 h 4903455"/>
              <a:gd name="connsiteX28" fmla="*/ 2853700 w 6053670"/>
              <a:gd name="connsiteY28" fmla="*/ 233348 h 4903455"/>
              <a:gd name="connsiteX29" fmla="*/ 2977195 w 6053670"/>
              <a:gd name="connsiteY29" fmla="*/ 235229 h 4903455"/>
              <a:gd name="connsiteX30" fmla="*/ 3101900 w 6053670"/>
              <a:gd name="connsiteY30" fmla="*/ 235229 h 4903455"/>
              <a:gd name="connsiteX31" fmla="*/ 3227817 w 6053670"/>
              <a:gd name="connsiteY31" fmla="*/ 236170 h 4903455"/>
              <a:gd name="connsiteX32" fmla="*/ 3354944 w 6053670"/>
              <a:gd name="connsiteY32" fmla="*/ 235229 h 4903455"/>
              <a:gd name="connsiteX33" fmla="*/ 3483887 w 6053670"/>
              <a:gd name="connsiteY33" fmla="*/ 233348 h 4903455"/>
              <a:gd name="connsiteX34" fmla="*/ 3612830 w 6053670"/>
              <a:gd name="connsiteY34" fmla="*/ 231623 h 4903455"/>
              <a:gd name="connsiteX35" fmla="*/ 3743589 w 6053670"/>
              <a:gd name="connsiteY35" fmla="*/ 227859 h 4903455"/>
              <a:gd name="connsiteX36" fmla="*/ 3875559 w 6053670"/>
              <a:gd name="connsiteY36" fmla="*/ 223938 h 4903455"/>
              <a:gd name="connsiteX37" fmla="*/ 4007529 w 6053670"/>
              <a:gd name="connsiteY37" fmla="*/ 219391 h 4903455"/>
              <a:gd name="connsiteX38" fmla="*/ 4140710 w 6053670"/>
              <a:gd name="connsiteY38" fmla="*/ 212961 h 4903455"/>
              <a:gd name="connsiteX39" fmla="*/ 4275102 w 6053670"/>
              <a:gd name="connsiteY39" fmla="*/ 205277 h 4903455"/>
              <a:gd name="connsiteX40" fmla="*/ 4410098 w 6053670"/>
              <a:gd name="connsiteY40" fmla="*/ 197907 h 4903455"/>
              <a:gd name="connsiteX41" fmla="*/ 4545096 w 6053670"/>
              <a:gd name="connsiteY41" fmla="*/ 188498 h 4903455"/>
              <a:gd name="connsiteX42" fmla="*/ 4681909 w 6053670"/>
              <a:gd name="connsiteY42" fmla="*/ 177207 h 4903455"/>
              <a:gd name="connsiteX43" fmla="*/ 4816905 w 6053670"/>
              <a:gd name="connsiteY43" fmla="*/ 165916 h 4903455"/>
              <a:gd name="connsiteX44" fmla="*/ 4954323 w 6053670"/>
              <a:gd name="connsiteY44" fmla="*/ 152899 h 4903455"/>
              <a:gd name="connsiteX45" fmla="*/ 5092347 w 6053670"/>
              <a:gd name="connsiteY45" fmla="*/ 138629 h 4903455"/>
              <a:gd name="connsiteX46" fmla="*/ 5228555 w 6053670"/>
              <a:gd name="connsiteY46" fmla="*/ 123574 h 4903455"/>
              <a:gd name="connsiteX47" fmla="*/ 5366578 w 6053670"/>
              <a:gd name="connsiteY47" fmla="*/ 106010 h 4903455"/>
              <a:gd name="connsiteX48" fmla="*/ 5503997 w 6053670"/>
              <a:gd name="connsiteY48" fmla="*/ 87192 h 4903455"/>
              <a:gd name="connsiteX49" fmla="*/ 5642020 w 6053670"/>
              <a:gd name="connsiteY49" fmla="*/ 68530 h 4903455"/>
              <a:gd name="connsiteX50" fmla="*/ 5779438 w 6053670"/>
              <a:gd name="connsiteY50" fmla="*/ 46733 h 4903455"/>
              <a:gd name="connsiteX51" fmla="*/ 5916251 w 6053670"/>
              <a:gd name="connsiteY51" fmla="*/ 24464 h 4903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053670" h="4903455">
                <a:moveTo>
                  <a:pt x="6053670" y="1098"/>
                </a:moveTo>
                <a:lnTo>
                  <a:pt x="6053670" y="424590"/>
                </a:lnTo>
                <a:lnTo>
                  <a:pt x="6053670" y="1254558"/>
                </a:lnTo>
                <a:lnTo>
                  <a:pt x="6053670" y="4903455"/>
                </a:lnTo>
                <a:lnTo>
                  <a:pt x="0" y="4903455"/>
                </a:lnTo>
                <a:lnTo>
                  <a:pt x="0" y="1249853"/>
                </a:lnTo>
                <a:lnTo>
                  <a:pt x="0" y="424590"/>
                </a:lnTo>
                <a:lnTo>
                  <a:pt x="0" y="0"/>
                </a:lnTo>
                <a:lnTo>
                  <a:pt x="35717" y="5488"/>
                </a:lnTo>
                <a:lnTo>
                  <a:pt x="140445" y="21641"/>
                </a:lnTo>
                <a:lnTo>
                  <a:pt x="216722" y="32932"/>
                </a:lnTo>
                <a:lnTo>
                  <a:pt x="307527" y="44850"/>
                </a:lnTo>
                <a:lnTo>
                  <a:pt x="415282" y="59121"/>
                </a:lnTo>
                <a:lnTo>
                  <a:pt x="534539" y="74175"/>
                </a:lnTo>
                <a:lnTo>
                  <a:pt x="668931" y="90014"/>
                </a:lnTo>
                <a:lnTo>
                  <a:pt x="815430" y="106794"/>
                </a:lnTo>
                <a:lnTo>
                  <a:pt x="974641" y="123574"/>
                </a:lnTo>
                <a:lnTo>
                  <a:pt x="1144144" y="140667"/>
                </a:lnTo>
                <a:lnTo>
                  <a:pt x="1326965" y="156506"/>
                </a:lnTo>
                <a:lnTo>
                  <a:pt x="1518261" y="171717"/>
                </a:lnTo>
                <a:lnTo>
                  <a:pt x="1720453" y="185518"/>
                </a:lnTo>
                <a:lnTo>
                  <a:pt x="1931121" y="198690"/>
                </a:lnTo>
                <a:lnTo>
                  <a:pt x="2150869" y="211079"/>
                </a:lnTo>
                <a:lnTo>
                  <a:pt x="2263467" y="215470"/>
                </a:lnTo>
                <a:lnTo>
                  <a:pt x="2378487" y="220332"/>
                </a:lnTo>
                <a:lnTo>
                  <a:pt x="2495323" y="224879"/>
                </a:lnTo>
                <a:lnTo>
                  <a:pt x="2612764" y="227859"/>
                </a:lnTo>
                <a:lnTo>
                  <a:pt x="2732627" y="230525"/>
                </a:lnTo>
                <a:lnTo>
                  <a:pt x="2853700" y="233348"/>
                </a:lnTo>
                <a:lnTo>
                  <a:pt x="2977195" y="235229"/>
                </a:lnTo>
                <a:lnTo>
                  <a:pt x="3101900" y="235229"/>
                </a:lnTo>
                <a:lnTo>
                  <a:pt x="3227817" y="236170"/>
                </a:lnTo>
                <a:lnTo>
                  <a:pt x="3354944" y="235229"/>
                </a:lnTo>
                <a:lnTo>
                  <a:pt x="3483887" y="233348"/>
                </a:lnTo>
                <a:lnTo>
                  <a:pt x="3612830" y="231623"/>
                </a:lnTo>
                <a:lnTo>
                  <a:pt x="3743589" y="227859"/>
                </a:lnTo>
                <a:lnTo>
                  <a:pt x="3875559" y="223938"/>
                </a:lnTo>
                <a:lnTo>
                  <a:pt x="4007529" y="219391"/>
                </a:lnTo>
                <a:lnTo>
                  <a:pt x="4140710" y="212961"/>
                </a:lnTo>
                <a:lnTo>
                  <a:pt x="4275102" y="205277"/>
                </a:lnTo>
                <a:lnTo>
                  <a:pt x="4410098" y="197907"/>
                </a:lnTo>
                <a:lnTo>
                  <a:pt x="4545096" y="188498"/>
                </a:lnTo>
                <a:lnTo>
                  <a:pt x="4681909" y="177207"/>
                </a:lnTo>
                <a:lnTo>
                  <a:pt x="4816905" y="165916"/>
                </a:lnTo>
                <a:lnTo>
                  <a:pt x="4954323" y="152899"/>
                </a:lnTo>
                <a:lnTo>
                  <a:pt x="5092347" y="138629"/>
                </a:lnTo>
                <a:lnTo>
                  <a:pt x="5228555" y="123574"/>
                </a:lnTo>
                <a:lnTo>
                  <a:pt x="5366578" y="106010"/>
                </a:lnTo>
                <a:lnTo>
                  <a:pt x="5503997" y="87192"/>
                </a:lnTo>
                <a:lnTo>
                  <a:pt x="5642020" y="68530"/>
                </a:lnTo>
                <a:lnTo>
                  <a:pt x="5779438" y="46733"/>
                </a:lnTo>
                <a:lnTo>
                  <a:pt x="5916251" y="2446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pic>
        <p:nvPicPr>
          <p:cNvPr id="4" name="Content Placeholder 3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34CD7F0F-2778-E24F-8BFB-D7657F644E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761" r="2" b="4513"/>
          <a:stretch/>
        </p:blipFill>
        <p:spPr>
          <a:xfrm>
            <a:off x="7418226" y="970085"/>
            <a:ext cx="4125317" cy="4935410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EADD3260-4BDA-459B-A162-5E1B897E38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283DA7DD-CA37-4ED7-8710-48E56B063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1000"/>
                </a:schemeClr>
              </a:gs>
              <a:gs pos="75000">
                <a:schemeClr val="accent5">
                  <a:alpha val="0"/>
                </a:schemeClr>
              </a:gs>
              <a:gs pos="36000">
                <a:schemeClr val="accent5"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B92F2E3C-66CD-4DEB-BA14-2A5912B65A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8000"/>
                </a:schemeClr>
              </a:gs>
              <a:gs pos="72000">
                <a:schemeClr val="accent5">
                  <a:alpha val="0"/>
                </a:schemeClr>
              </a:gs>
              <a:gs pos="36000">
                <a:schemeClr val="accent5"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26912E5-9EE1-494F-A382-0E331A163A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098" y="2418735"/>
            <a:ext cx="6072776" cy="3811740"/>
          </a:xfrm>
        </p:spPr>
        <p:txBody>
          <a:bodyPr anchor="ctr">
            <a:normAutofit/>
          </a:bodyPr>
          <a:lstStyle/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b="1" i="1" dirty="0" err="1">
                <a:solidFill>
                  <a:srgbClr val="FFFFFF"/>
                </a:solidFill>
              </a:rPr>
              <a:t>Yoann</a:t>
            </a:r>
            <a:r>
              <a:rPr lang="en-US" b="1" i="1" dirty="0">
                <a:solidFill>
                  <a:srgbClr val="FFFFFF"/>
                </a:solidFill>
              </a:rPr>
              <a:t> </a:t>
            </a:r>
            <a:r>
              <a:rPr lang="en-US" b="1" i="1" dirty="0" err="1">
                <a:solidFill>
                  <a:srgbClr val="FFFFFF"/>
                </a:solidFill>
              </a:rPr>
              <a:t>Guillo</a:t>
            </a:r>
            <a:r>
              <a:rPr lang="en-US" b="1" i="1" dirty="0">
                <a:solidFill>
                  <a:srgbClr val="FFFFFF"/>
                </a:solidFill>
              </a:rPr>
              <a:t> – </a:t>
            </a:r>
            <a:r>
              <a:rPr lang="en-US" b="1" i="1" dirty="0" err="1">
                <a:solidFill>
                  <a:srgbClr val="FFFFFF"/>
                </a:solidFill>
              </a:rPr>
              <a:t>Architecte</a:t>
            </a:r>
            <a:r>
              <a:rPr lang="en-US" b="1" i="1" dirty="0">
                <a:solidFill>
                  <a:srgbClr val="FFFFFF"/>
                </a:solidFill>
              </a:rPr>
              <a:t> Cloud Azure - Rennes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i="1" dirty="0">
                <a:solidFill>
                  <a:srgbClr val="FFFFFF"/>
                </a:solidFill>
              </a:rPr>
              <a:t>MVP Azure / Freelance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i="1" dirty="0" err="1">
                <a:solidFill>
                  <a:srgbClr val="FFFFFF"/>
                </a:solidFill>
              </a:rPr>
              <a:t>Membre</a:t>
            </a:r>
            <a:r>
              <a:rPr lang="en-US" i="1" dirty="0">
                <a:solidFill>
                  <a:srgbClr val="FFFFFF"/>
                </a:solidFill>
              </a:rPr>
              <a:t> de la </a:t>
            </a:r>
            <a:r>
              <a:rPr lang="en-US" i="1" dirty="0" err="1">
                <a:solidFill>
                  <a:srgbClr val="FFFFFF"/>
                </a:solidFill>
              </a:rPr>
              <a:t>communauté</a:t>
            </a:r>
            <a:r>
              <a:rPr lang="en-US" i="1" dirty="0">
                <a:solidFill>
                  <a:srgbClr val="FFFFFF"/>
                </a:solidFill>
              </a:rPr>
              <a:t> </a:t>
            </a:r>
            <a:r>
              <a:rPr lang="en-US" i="1" dirty="0" err="1">
                <a:solidFill>
                  <a:srgbClr val="FFFFFF"/>
                </a:solidFill>
              </a:rPr>
              <a:t>aOS</a:t>
            </a:r>
            <a:r>
              <a:rPr lang="en-US" i="1" dirty="0">
                <a:solidFill>
                  <a:srgbClr val="FFFFFF"/>
                </a:solidFill>
              </a:rPr>
              <a:t> &amp; MUG Rennes 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i="1" dirty="0" err="1">
                <a:solidFill>
                  <a:srgbClr val="FFFFFF"/>
                </a:solidFill>
              </a:rPr>
              <a:t>Retrouvez</a:t>
            </a:r>
            <a:r>
              <a:rPr lang="en-US" i="1" dirty="0">
                <a:solidFill>
                  <a:srgbClr val="FFFFFF"/>
                </a:solidFill>
              </a:rPr>
              <a:t> </a:t>
            </a:r>
            <a:r>
              <a:rPr lang="en-US" i="1" dirty="0" err="1">
                <a:solidFill>
                  <a:srgbClr val="FFFFFF"/>
                </a:solidFill>
              </a:rPr>
              <a:t>moi</a:t>
            </a:r>
            <a:r>
              <a:rPr lang="en-US" i="1" dirty="0">
                <a:solidFill>
                  <a:srgbClr val="FFFFFF"/>
                </a:solidFill>
              </a:rPr>
              <a:t> sur Twitter @</a:t>
            </a:r>
            <a:r>
              <a:rPr lang="en-US" i="1" dirty="0" err="1">
                <a:solidFill>
                  <a:srgbClr val="FFFFFF"/>
                </a:solidFill>
              </a:rPr>
              <a:t>YoannGUILLO</a:t>
            </a:r>
            <a:endParaRPr lang="en-US" i="1" dirty="0">
              <a:solidFill>
                <a:srgbClr val="FFFFFF"/>
              </a:solidFill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i="1" dirty="0">
                <a:solidFill>
                  <a:srgbClr val="FFFFFF"/>
                </a:solidFill>
              </a:rPr>
              <a:t>Sur mon blog </a:t>
            </a:r>
            <a:r>
              <a:rPr lang="en-US" i="1" dirty="0">
                <a:solidFill>
                  <a:srgbClr val="FFFF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www.geneziis.com</a:t>
            </a:r>
            <a:endParaRPr lang="en-US" i="1" dirty="0">
              <a:solidFill>
                <a:srgbClr val="FFFFFF"/>
              </a:solidFill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100"/>
              <a:buNone/>
            </a:pPr>
            <a:r>
              <a:rPr lang="en-US" i="1" dirty="0">
                <a:solidFill>
                  <a:srgbClr val="FFFFFF"/>
                </a:solidFill>
              </a:rPr>
              <a:t>Sur LinkedIn : </a:t>
            </a:r>
            <a:r>
              <a:rPr lang="fr-FR" dirty="0">
                <a:solidFill>
                  <a:srgbClr val="FFFFFF"/>
                </a:solidFill>
              </a:rPr>
              <a:t>https://</a:t>
            </a:r>
            <a:r>
              <a:rPr lang="fr-FR" dirty="0" err="1">
                <a:solidFill>
                  <a:srgbClr val="FFFFFF"/>
                </a:solidFill>
              </a:rPr>
              <a:t>www.linkedin.com</a:t>
            </a:r>
            <a:r>
              <a:rPr lang="fr-FR" dirty="0">
                <a:solidFill>
                  <a:srgbClr val="FFFFFF"/>
                </a:solidFill>
              </a:rPr>
              <a:t>/in/</a:t>
            </a:r>
            <a:r>
              <a:rPr lang="fr-FR" dirty="0" err="1">
                <a:solidFill>
                  <a:srgbClr val="FFFFFF"/>
                </a:solidFill>
              </a:rPr>
              <a:t>yoannguillo</a:t>
            </a:r>
            <a:endParaRPr lang="fr-FR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04975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ADEE48-940C-E14E-A379-54454E2DEB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 dirty="0"/>
              <a:t>Starter kit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779D99-CC7D-9243-B616-0DB50DDB58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FR" dirty="0"/>
              <a:t>La bible : </a:t>
            </a:r>
            <a:r>
              <a:rPr lang="en-US" dirty="0"/>
              <a:t>Azure Resource Manager Template Reference</a:t>
            </a:r>
          </a:p>
          <a:p>
            <a:pPr lvl="1"/>
            <a:r>
              <a:rPr lang="en-US" dirty="0">
                <a:hlinkClick r:id="rId2"/>
              </a:rPr>
              <a:t>https://docs.microsoft.com/en-us/azure/templates/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Extension VS Code : ARM Tools for </a:t>
            </a:r>
            <a:r>
              <a:rPr lang="en-US" dirty="0" err="1"/>
              <a:t>VSCode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https://marketplace.visualstudio.com/items?itemName=msazurermtools.azurerm-vscode-tools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endParaRPr lang="en-FR" dirty="0"/>
          </a:p>
          <a:p>
            <a:pPr lvl="1"/>
            <a:endParaRPr lang="en-FR" dirty="0"/>
          </a:p>
        </p:txBody>
      </p:sp>
    </p:spTree>
    <p:extLst>
      <p:ext uri="{BB962C8B-B14F-4D97-AF65-F5344CB8AC3E}">
        <p14:creationId xmlns:p14="http://schemas.microsoft.com/office/powerpoint/2010/main" val="648222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70C2B8F-6B1B-46D5-86E6-40F36C695F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DB521824-592C-476A-AB0A-CA0C6D1F34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4698352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2749EFA-8EE4-4EB8-9424-8E593B9320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950898" y="638067"/>
            <a:ext cx="6053670" cy="5581866"/>
          </a:xfrm>
          <a:custGeom>
            <a:avLst/>
            <a:gdLst>
              <a:gd name="connsiteX0" fmla="*/ 6053670 w 6053670"/>
              <a:gd name="connsiteY0" fmla="*/ 1098 h 5581866"/>
              <a:gd name="connsiteX1" fmla="*/ 6053670 w 6053670"/>
              <a:gd name="connsiteY1" fmla="*/ 514028 h 5581866"/>
              <a:gd name="connsiteX2" fmla="*/ 6053670 w 6053670"/>
              <a:gd name="connsiteY2" fmla="*/ 1254558 h 5581866"/>
              <a:gd name="connsiteX3" fmla="*/ 6053670 w 6053670"/>
              <a:gd name="connsiteY3" fmla="*/ 5581866 h 5581866"/>
              <a:gd name="connsiteX4" fmla="*/ 0 w 6053670"/>
              <a:gd name="connsiteY4" fmla="*/ 5581866 h 5581866"/>
              <a:gd name="connsiteX5" fmla="*/ 0 w 6053670"/>
              <a:gd name="connsiteY5" fmla="*/ 1249853 h 5581866"/>
              <a:gd name="connsiteX6" fmla="*/ 0 w 6053670"/>
              <a:gd name="connsiteY6" fmla="*/ 514028 h 5581866"/>
              <a:gd name="connsiteX7" fmla="*/ 0 w 6053670"/>
              <a:gd name="connsiteY7" fmla="*/ 0 h 5581866"/>
              <a:gd name="connsiteX8" fmla="*/ 35717 w 6053670"/>
              <a:gd name="connsiteY8" fmla="*/ 5488 h 5581866"/>
              <a:gd name="connsiteX9" fmla="*/ 140445 w 6053670"/>
              <a:gd name="connsiteY9" fmla="*/ 21641 h 5581866"/>
              <a:gd name="connsiteX10" fmla="*/ 216722 w 6053670"/>
              <a:gd name="connsiteY10" fmla="*/ 32932 h 5581866"/>
              <a:gd name="connsiteX11" fmla="*/ 307527 w 6053670"/>
              <a:gd name="connsiteY11" fmla="*/ 44850 h 5581866"/>
              <a:gd name="connsiteX12" fmla="*/ 415282 w 6053670"/>
              <a:gd name="connsiteY12" fmla="*/ 59121 h 5581866"/>
              <a:gd name="connsiteX13" fmla="*/ 534539 w 6053670"/>
              <a:gd name="connsiteY13" fmla="*/ 74175 h 5581866"/>
              <a:gd name="connsiteX14" fmla="*/ 668931 w 6053670"/>
              <a:gd name="connsiteY14" fmla="*/ 90014 h 5581866"/>
              <a:gd name="connsiteX15" fmla="*/ 815430 w 6053670"/>
              <a:gd name="connsiteY15" fmla="*/ 106794 h 5581866"/>
              <a:gd name="connsiteX16" fmla="*/ 974641 w 6053670"/>
              <a:gd name="connsiteY16" fmla="*/ 123574 h 5581866"/>
              <a:gd name="connsiteX17" fmla="*/ 1144144 w 6053670"/>
              <a:gd name="connsiteY17" fmla="*/ 140667 h 5581866"/>
              <a:gd name="connsiteX18" fmla="*/ 1326965 w 6053670"/>
              <a:gd name="connsiteY18" fmla="*/ 156506 h 5581866"/>
              <a:gd name="connsiteX19" fmla="*/ 1518261 w 6053670"/>
              <a:gd name="connsiteY19" fmla="*/ 171717 h 5581866"/>
              <a:gd name="connsiteX20" fmla="*/ 1720453 w 6053670"/>
              <a:gd name="connsiteY20" fmla="*/ 185518 h 5581866"/>
              <a:gd name="connsiteX21" fmla="*/ 1931121 w 6053670"/>
              <a:gd name="connsiteY21" fmla="*/ 198690 h 5581866"/>
              <a:gd name="connsiteX22" fmla="*/ 2150869 w 6053670"/>
              <a:gd name="connsiteY22" fmla="*/ 211079 h 5581866"/>
              <a:gd name="connsiteX23" fmla="*/ 2263467 w 6053670"/>
              <a:gd name="connsiteY23" fmla="*/ 215470 h 5581866"/>
              <a:gd name="connsiteX24" fmla="*/ 2378487 w 6053670"/>
              <a:gd name="connsiteY24" fmla="*/ 220332 h 5581866"/>
              <a:gd name="connsiteX25" fmla="*/ 2495323 w 6053670"/>
              <a:gd name="connsiteY25" fmla="*/ 224879 h 5581866"/>
              <a:gd name="connsiteX26" fmla="*/ 2612764 w 6053670"/>
              <a:gd name="connsiteY26" fmla="*/ 227859 h 5581866"/>
              <a:gd name="connsiteX27" fmla="*/ 2732627 w 6053670"/>
              <a:gd name="connsiteY27" fmla="*/ 230525 h 5581866"/>
              <a:gd name="connsiteX28" fmla="*/ 2853700 w 6053670"/>
              <a:gd name="connsiteY28" fmla="*/ 233348 h 5581866"/>
              <a:gd name="connsiteX29" fmla="*/ 2977195 w 6053670"/>
              <a:gd name="connsiteY29" fmla="*/ 235229 h 5581866"/>
              <a:gd name="connsiteX30" fmla="*/ 3101900 w 6053670"/>
              <a:gd name="connsiteY30" fmla="*/ 235229 h 5581866"/>
              <a:gd name="connsiteX31" fmla="*/ 3227817 w 6053670"/>
              <a:gd name="connsiteY31" fmla="*/ 236170 h 5581866"/>
              <a:gd name="connsiteX32" fmla="*/ 3354944 w 6053670"/>
              <a:gd name="connsiteY32" fmla="*/ 235229 h 5581866"/>
              <a:gd name="connsiteX33" fmla="*/ 3483887 w 6053670"/>
              <a:gd name="connsiteY33" fmla="*/ 233348 h 5581866"/>
              <a:gd name="connsiteX34" fmla="*/ 3612830 w 6053670"/>
              <a:gd name="connsiteY34" fmla="*/ 231623 h 5581866"/>
              <a:gd name="connsiteX35" fmla="*/ 3743589 w 6053670"/>
              <a:gd name="connsiteY35" fmla="*/ 227859 h 5581866"/>
              <a:gd name="connsiteX36" fmla="*/ 3875559 w 6053670"/>
              <a:gd name="connsiteY36" fmla="*/ 223938 h 5581866"/>
              <a:gd name="connsiteX37" fmla="*/ 4007529 w 6053670"/>
              <a:gd name="connsiteY37" fmla="*/ 219391 h 5581866"/>
              <a:gd name="connsiteX38" fmla="*/ 4140710 w 6053670"/>
              <a:gd name="connsiteY38" fmla="*/ 212961 h 5581866"/>
              <a:gd name="connsiteX39" fmla="*/ 4275102 w 6053670"/>
              <a:gd name="connsiteY39" fmla="*/ 205277 h 5581866"/>
              <a:gd name="connsiteX40" fmla="*/ 4410098 w 6053670"/>
              <a:gd name="connsiteY40" fmla="*/ 197907 h 5581866"/>
              <a:gd name="connsiteX41" fmla="*/ 4545096 w 6053670"/>
              <a:gd name="connsiteY41" fmla="*/ 188498 h 5581866"/>
              <a:gd name="connsiteX42" fmla="*/ 4681909 w 6053670"/>
              <a:gd name="connsiteY42" fmla="*/ 177207 h 5581866"/>
              <a:gd name="connsiteX43" fmla="*/ 4816905 w 6053670"/>
              <a:gd name="connsiteY43" fmla="*/ 165916 h 5581866"/>
              <a:gd name="connsiteX44" fmla="*/ 4954323 w 6053670"/>
              <a:gd name="connsiteY44" fmla="*/ 152899 h 5581866"/>
              <a:gd name="connsiteX45" fmla="*/ 5092347 w 6053670"/>
              <a:gd name="connsiteY45" fmla="*/ 138629 h 5581866"/>
              <a:gd name="connsiteX46" fmla="*/ 5228555 w 6053670"/>
              <a:gd name="connsiteY46" fmla="*/ 123574 h 5581866"/>
              <a:gd name="connsiteX47" fmla="*/ 5366578 w 6053670"/>
              <a:gd name="connsiteY47" fmla="*/ 106010 h 5581866"/>
              <a:gd name="connsiteX48" fmla="*/ 5503997 w 6053670"/>
              <a:gd name="connsiteY48" fmla="*/ 87192 h 5581866"/>
              <a:gd name="connsiteX49" fmla="*/ 5642020 w 6053670"/>
              <a:gd name="connsiteY49" fmla="*/ 68530 h 5581866"/>
              <a:gd name="connsiteX50" fmla="*/ 5779438 w 6053670"/>
              <a:gd name="connsiteY50" fmla="*/ 46733 h 5581866"/>
              <a:gd name="connsiteX51" fmla="*/ 5916251 w 6053670"/>
              <a:gd name="connsiteY51" fmla="*/ 24464 h 5581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053670" h="5581866">
                <a:moveTo>
                  <a:pt x="6053670" y="1098"/>
                </a:moveTo>
                <a:lnTo>
                  <a:pt x="6053670" y="514028"/>
                </a:lnTo>
                <a:lnTo>
                  <a:pt x="6053670" y="1254558"/>
                </a:lnTo>
                <a:lnTo>
                  <a:pt x="6053670" y="5581866"/>
                </a:lnTo>
                <a:lnTo>
                  <a:pt x="0" y="5581866"/>
                </a:lnTo>
                <a:lnTo>
                  <a:pt x="0" y="1249853"/>
                </a:lnTo>
                <a:lnTo>
                  <a:pt x="0" y="514028"/>
                </a:lnTo>
                <a:lnTo>
                  <a:pt x="0" y="0"/>
                </a:lnTo>
                <a:lnTo>
                  <a:pt x="35717" y="5488"/>
                </a:lnTo>
                <a:lnTo>
                  <a:pt x="140445" y="21641"/>
                </a:lnTo>
                <a:lnTo>
                  <a:pt x="216722" y="32932"/>
                </a:lnTo>
                <a:lnTo>
                  <a:pt x="307527" y="44850"/>
                </a:lnTo>
                <a:lnTo>
                  <a:pt x="415282" y="59121"/>
                </a:lnTo>
                <a:lnTo>
                  <a:pt x="534539" y="74175"/>
                </a:lnTo>
                <a:lnTo>
                  <a:pt x="668931" y="90014"/>
                </a:lnTo>
                <a:lnTo>
                  <a:pt x="815430" y="106794"/>
                </a:lnTo>
                <a:lnTo>
                  <a:pt x="974641" y="123574"/>
                </a:lnTo>
                <a:lnTo>
                  <a:pt x="1144144" y="140667"/>
                </a:lnTo>
                <a:lnTo>
                  <a:pt x="1326965" y="156506"/>
                </a:lnTo>
                <a:lnTo>
                  <a:pt x="1518261" y="171717"/>
                </a:lnTo>
                <a:lnTo>
                  <a:pt x="1720453" y="185518"/>
                </a:lnTo>
                <a:lnTo>
                  <a:pt x="1931121" y="198690"/>
                </a:lnTo>
                <a:lnTo>
                  <a:pt x="2150869" y="211079"/>
                </a:lnTo>
                <a:lnTo>
                  <a:pt x="2263467" y="215470"/>
                </a:lnTo>
                <a:lnTo>
                  <a:pt x="2378487" y="220332"/>
                </a:lnTo>
                <a:lnTo>
                  <a:pt x="2495323" y="224879"/>
                </a:lnTo>
                <a:lnTo>
                  <a:pt x="2612764" y="227859"/>
                </a:lnTo>
                <a:lnTo>
                  <a:pt x="2732627" y="230525"/>
                </a:lnTo>
                <a:lnTo>
                  <a:pt x="2853700" y="233348"/>
                </a:lnTo>
                <a:lnTo>
                  <a:pt x="2977195" y="235229"/>
                </a:lnTo>
                <a:lnTo>
                  <a:pt x="3101900" y="235229"/>
                </a:lnTo>
                <a:lnTo>
                  <a:pt x="3227817" y="236170"/>
                </a:lnTo>
                <a:lnTo>
                  <a:pt x="3354944" y="235229"/>
                </a:lnTo>
                <a:lnTo>
                  <a:pt x="3483887" y="233348"/>
                </a:lnTo>
                <a:lnTo>
                  <a:pt x="3612830" y="231623"/>
                </a:lnTo>
                <a:lnTo>
                  <a:pt x="3743589" y="227859"/>
                </a:lnTo>
                <a:lnTo>
                  <a:pt x="3875559" y="223938"/>
                </a:lnTo>
                <a:lnTo>
                  <a:pt x="4007529" y="219391"/>
                </a:lnTo>
                <a:lnTo>
                  <a:pt x="4140710" y="212961"/>
                </a:lnTo>
                <a:lnTo>
                  <a:pt x="4275102" y="205277"/>
                </a:lnTo>
                <a:lnTo>
                  <a:pt x="4410098" y="197907"/>
                </a:lnTo>
                <a:lnTo>
                  <a:pt x="4545096" y="188498"/>
                </a:lnTo>
                <a:lnTo>
                  <a:pt x="4681909" y="177207"/>
                </a:lnTo>
                <a:lnTo>
                  <a:pt x="4816905" y="165916"/>
                </a:lnTo>
                <a:lnTo>
                  <a:pt x="4954323" y="152899"/>
                </a:lnTo>
                <a:lnTo>
                  <a:pt x="5092347" y="138629"/>
                </a:lnTo>
                <a:lnTo>
                  <a:pt x="5228555" y="123574"/>
                </a:lnTo>
                <a:lnTo>
                  <a:pt x="5366578" y="106010"/>
                </a:lnTo>
                <a:lnTo>
                  <a:pt x="5503997" y="87192"/>
                </a:lnTo>
                <a:lnTo>
                  <a:pt x="5642020" y="68530"/>
                </a:lnTo>
                <a:lnTo>
                  <a:pt x="5779438" y="46733"/>
                </a:lnTo>
                <a:lnTo>
                  <a:pt x="5916251" y="2446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15" name="Freeform 5">
            <a:extLst>
              <a:ext uri="{FF2B5EF4-FFF2-40B4-BE49-F238E27FC236}">
                <a16:creationId xmlns:a16="http://schemas.microsoft.com/office/drawing/2014/main" id="{B5C860C9-D4F9-4350-80DA-0D1CD36C77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034580-1C0F-5249-A6E4-07AC6A726B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098" y="629265"/>
            <a:ext cx="5132438" cy="1622322"/>
          </a:xfrm>
        </p:spPr>
        <p:txBody>
          <a:bodyPr>
            <a:normAutofit/>
          </a:bodyPr>
          <a:lstStyle/>
          <a:p>
            <a:r>
              <a:rPr lang="en-FR">
                <a:solidFill>
                  <a:srgbClr val="EBEBEB"/>
                </a:solidFill>
              </a:rPr>
              <a:t>ARM template functions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64DC87-BBEE-ED48-857C-2EB75F1A0D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4280" y="645106"/>
            <a:ext cx="4649819" cy="5585369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538A90C8-AE0E-4EBA-9AF8-EEDB206020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4C0DC5-D9E1-0F4F-A5A0-51FA1B6309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098" y="2418735"/>
            <a:ext cx="5132439" cy="3811742"/>
          </a:xfrm>
        </p:spPr>
        <p:txBody>
          <a:bodyPr anchor="ctr">
            <a:normAutofit/>
          </a:bodyPr>
          <a:lstStyle/>
          <a:p>
            <a:r>
              <a:rPr lang="en-FR" dirty="0">
                <a:solidFill>
                  <a:srgbClr val="FFFFFF"/>
                </a:solidFill>
                <a:hlinkClick r:id="rId3"/>
              </a:rPr>
              <a:t>D</a:t>
            </a:r>
            <a:r>
              <a:rPr lang="en-US" dirty="0">
                <a:solidFill>
                  <a:srgbClr val="FFFFFF"/>
                </a:solidFill>
                <a:hlinkClick r:id="rId3"/>
              </a:rPr>
              <a:t>o</a:t>
            </a:r>
            <a:r>
              <a:rPr lang="en-FR" dirty="0">
                <a:solidFill>
                  <a:srgbClr val="FFFFFF"/>
                </a:solidFill>
                <a:hlinkClick r:id="rId3"/>
              </a:rPr>
              <a:t>cs Microsoft</a:t>
            </a:r>
            <a:endParaRPr lang="en-FR" dirty="0">
              <a:solidFill>
                <a:srgbClr val="FFFFFF"/>
              </a:solidFill>
            </a:endParaRPr>
          </a:p>
          <a:p>
            <a:r>
              <a:rPr lang="en-FR" dirty="0">
                <a:solidFill>
                  <a:srgbClr val="FFFFFF"/>
                </a:solidFill>
              </a:rPr>
              <a:t>Créer des déploiementst conditionnels</a:t>
            </a:r>
          </a:p>
          <a:p>
            <a:pPr lvl="1"/>
            <a:r>
              <a:rPr lang="en-FR" dirty="0">
                <a:solidFill>
                  <a:srgbClr val="FFFFFF"/>
                </a:solidFill>
              </a:rPr>
              <a:t>If (</a:t>
            </a:r>
            <a:r>
              <a:rPr lang="en-US" dirty="0">
                <a:solidFill>
                  <a:srgbClr val="FFFFFF"/>
                </a:solidFill>
                <a:hlinkClick r:id="rId4"/>
              </a:rPr>
              <a:t>https://docs.microsoft.com/en-us/azure/azure-resource-manager/templates/template-functions-logical#if</a:t>
            </a:r>
            <a:r>
              <a:rPr lang="en-FR" dirty="0">
                <a:solidFill>
                  <a:srgbClr val="FFFFFF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1297165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2B5799-1EFA-5948-83C6-49991D95F2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>
            <a:normAutofit/>
          </a:bodyPr>
          <a:lstStyle/>
          <a:p>
            <a:r>
              <a:rPr lang="en-FR" dirty="0"/>
              <a:t>What-If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9149B2-6C62-D24B-8E47-F28C5496F7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93" r="4" b="10618"/>
          <a:stretch/>
        </p:blipFill>
        <p:spPr>
          <a:xfrm>
            <a:off x="1151467" y="2775951"/>
            <a:ext cx="4345024" cy="3067163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9A4D38-8B57-8149-88B5-AB5537085A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80954" y="2603500"/>
            <a:ext cx="5211979" cy="3416300"/>
          </a:xfrm>
        </p:spPr>
        <p:txBody>
          <a:bodyPr anchor="ctr">
            <a:normAutofit/>
          </a:bodyPr>
          <a:lstStyle/>
          <a:p>
            <a:r>
              <a:rPr lang="en-FR" dirty="0"/>
              <a:t>Actuellement en preview</a:t>
            </a:r>
          </a:p>
          <a:p>
            <a:r>
              <a:rPr lang="en-FR" dirty="0"/>
              <a:t>Simuler l’opération de déploiement et ainsi afficher les éléments créés,modifiés/supprimés</a:t>
            </a:r>
          </a:p>
          <a:p>
            <a:r>
              <a:rPr lang="en-FR" dirty="0">
                <a:hlinkClick r:id="rId3"/>
              </a:rPr>
              <a:t>Docs Microsoft</a:t>
            </a:r>
            <a:endParaRPr lang="en-FR" dirty="0"/>
          </a:p>
        </p:txBody>
      </p:sp>
    </p:spTree>
    <p:extLst>
      <p:ext uri="{BB962C8B-B14F-4D97-AF65-F5344CB8AC3E}">
        <p14:creationId xmlns:p14="http://schemas.microsoft.com/office/powerpoint/2010/main" val="35487811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43780CE-2BE5-46F6-97B2-60DF30217E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61A87A49-68E6-459E-A5A6-46229FF421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171964" y="-140866"/>
            <a:ext cx="6053670" cy="7139732"/>
          </a:xfrm>
          <a:custGeom>
            <a:avLst/>
            <a:gdLst>
              <a:gd name="connsiteX0" fmla="*/ 6053670 w 6053670"/>
              <a:gd name="connsiteY0" fmla="*/ 1098 h 7139732"/>
              <a:gd name="connsiteX1" fmla="*/ 6053670 w 6053670"/>
              <a:gd name="connsiteY1" fmla="*/ 1084479 h 7139732"/>
              <a:gd name="connsiteX2" fmla="*/ 6053670 w 6053670"/>
              <a:gd name="connsiteY2" fmla="*/ 1254558 h 7139732"/>
              <a:gd name="connsiteX3" fmla="*/ 6053670 w 6053670"/>
              <a:gd name="connsiteY3" fmla="*/ 7139732 h 7139732"/>
              <a:gd name="connsiteX4" fmla="*/ 0 w 6053670"/>
              <a:gd name="connsiteY4" fmla="*/ 7139732 h 7139732"/>
              <a:gd name="connsiteX5" fmla="*/ 0 w 6053670"/>
              <a:gd name="connsiteY5" fmla="*/ 1249853 h 7139732"/>
              <a:gd name="connsiteX6" fmla="*/ 0 w 6053670"/>
              <a:gd name="connsiteY6" fmla="*/ 1084479 h 7139732"/>
              <a:gd name="connsiteX7" fmla="*/ 0 w 6053670"/>
              <a:gd name="connsiteY7" fmla="*/ 0 h 7139732"/>
              <a:gd name="connsiteX8" fmla="*/ 35717 w 6053670"/>
              <a:gd name="connsiteY8" fmla="*/ 5488 h 7139732"/>
              <a:gd name="connsiteX9" fmla="*/ 140445 w 6053670"/>
              <a:gd name="connsiteY9" fmla="*/ 21641 h 7139732"/>
              <a:gd name="connsiteX10" fmla="*/ 216722 w 6053670"/>
              <a:gd name="connsiteY10" fmla="*/ 32932 h 7139732"/>
              <a:gd name="connsiteX11" fmla="*/ 307527 w 6053670"/>
              <a:gd name="connsiteY11" fmla="*/ 44850 h 7139732"/>
              <a:gd name="connsiteX12" fmla="*/ 415282 w 6053670"/>
              <a:gd name="connsiteY12" fmla="*/ 59121 h 7139732"/>
              <a:gd name="connsiteX13" fmla="*/ 534539 w 6053670"/>
              <a:gd name="connsiteY13" fmla="*/ 74175 h 7139732"/>
              <a:gd name="connsiteX14" fmla="*/ 668931 w 6053670"/>
              <a:gd name="connsiteY14" fmla="*/ 90014 h 7139732"/>
              <a:gd name="connsiteX15" fmla="*/ 815430 w 6053670"/>
              <a:gd name="connsiteY15" fmla="*/ 106794 h 7139732"/>
              <a:gd name="connsiteX16" fmla="*/ 974641 w 6053670"/>
              <a:gd name="connsiteY16" fmla="*/ 123574 h 7139732"/>
              <a:gd name="connsiteX17" fmla="*/ 1144144 w 6053670"/>
              <a:gd name="connsiteY17" fmla="*/ 140667 h 7139732"/>
              <a:gd name="connsiteX18" fmla="*/ 1326965 w 6053670"/>
              <a:gd name="connsiteY18" fmla="*/ 156506 h 7139732"/>
              <a:gd name="connsiteX19" fmla="*/ 1518261 w 6053670"/>
              <a:gd name="connsiteY19" fmla="*/ 171717 h 7139732"/>
              <a:gd name="connsiteX20" fmla="*/ 1720453 w 6053670"/>
              <a:gd name="connsiteY20" fmla="*/ 185518 h 7139732"/>
              <a:gd name="connsiteX21" fmla="*/ 1931121 w 6053670"/>
              <a:gd name="connsiteY21" fmla="*/ 198690 h 7139732"/>
              <a:gd name="connsiteX22" fmla="*/ 2150869 w 6053670"/>
              <a:gd name="connsiteY22" fmla="*/ 211079 h 7139732"/>
              <a:gd name="connsiteX23" fmla="*/ 2263467 w 6053670"/>
              <a:gd name="connsiteY23" fmla="*/ 215470 h 7139732"/>
              <a:gd name="connsiteX24" fmla="*/ 2378487 w 6053670"/>
              <a:gd name="connsiteY24" fmla="*/ 220332 h 7139732"/>
              <a:gd name="connsiteX25" fmla="*/ 2495323 w 6053670"/>
              <a:gd name="connsiteY25" fmla="*/ 224879 h 7139732"/>
              <a:gd name="connsiteX26" fmla="*/ 2612764 w 6053670"/>
              <a:gd name="connsiteY26" fmla="*/ 227859 h 7139732"/>
              <a:gd name="connsiteX27" fmla="*/ 2732627 w 6053670"/>
              <a:gd name="connsiteY27" fmla="*/ 230525 h 7139732"/>
              <a:gd name="connsiteX28" fmla="*/ 2853700 w 6053670"/>
              <a:gd name="connsiteY28" fmla="*/ 233348 h 7139732"/>
              <a:gd name="connsiteX29" fmla="*/ 2977195 w 6053670"/>
              <a:gd name="connsiteY29" fmla="*/ 235229 h 7139732"/>
              <a:gd name="connsiteX30" fmla="*/ 3101901 w 6053670"/>
              <a:gd name="connsiteY30" fmla="*/ 235229 h 7139732"/>
              <a:gd name="connsiteX31" fmla="*/ 3227817 w 6053670"/>
              <a:gd name="connsiteY31" fmla="*/ 236170 h 7139732"/>
              <a:gd name="connsiteX32" fmla="*/ 3354944 w 6053670"/>
              <a:gd name="connsiteY32" fmla="*/ 235229 h 7139732"/>
              <a:gd name="connsiteX33" fmla="*/ 3483887 w 6053670"/>
              <a:gd name="connsiteY33" fmla="*/ 233348 h 7139732"/>
              <a:gd name="connsiteX34" fmla="*/ 3612830 w 6053670"/>
              <a:gd name="connsiteY34" fmla="*/ 231623 h 7139732"/>
              <a:gd name="connsiteX35" fmla="*/ 3743590 w 6053670"/>
              <a:gd name="connsiteY35" fmla="*/ 227859 h 7139732"/>
              <a:gd name="connsiteX36" fmla="*/ 3875560 w 6053670"/>
              <a:gd name="connsiteY36" fmla="*/ 223938 h 7139732"/>
              <a:gd name="connsiteX37" fmla="*/ 4007530 w 6053670"/>
              <a:gd name="connsiteY37" fmla="*/ 219391 h 7139732"/>
              <a:gd name="connsiteX38" fmla="*/ 4140710 w 6053670"/>
              <a:gd name="connsiteY38" fmla="*/ 212961 h 7139732"/>
              <a:gd name="connsiteX39" fmla="*/ 4275102 w 6053670"/>
              <a:gd name="connsiteY39" fmla="*/ 205277 h 7139732"/>
              <a:gd name="connsiteX40" fmla="*/ 4410098 w 6053670"/>
              <a:gd name="connsiteY40" fmla="*/ 197907 h 7139732"/>
              <a:gd name="connsiteX41" fmla="*/ 4545096 w 6053670"/>
              <a:gd name="connsiteY41" fmla="*/ 188498 h 7139732"/>
              <a:gd name="connsiteX42" fmla="*/ 4681909 w 6053670"/>
              <a:gd name="connsiteY42" fmla="*/ 177207 h 7139732"/>
              <a:gd name="connsiteX43" fmla="*/ 4816905 w 6053670"/>
              <a:gd name="connsiteY43" fmla="*/ 165916 h 7139732"/>
              <a:gd name="connsiteX44" fmla="*/ 4954323 w 6053670"/>
              <a:gd name="connsiteY44" fmla="*/ 152899 h 7139732"/>
              <a:gd name="connsiteX45" fmla="*/ 5092347 w 6053670"/>
              <a:gd name="connsiteY45" fmla="*/ 138629 h 7139732"/>
              <a:gd name="connsiteX46" fmla="*/ 5228555 w 6053670"/>
              <a:gd name="connsiteY46" fmla="*/ 123574 h 7139732"/>
              <a:gd name="connsiteX47" fmla="*/ 5366578 w 6053670"/>
              <a:gd name="connsiteY47" fmla="*/ 106010 h 7139732"/>
              <a:gd name="connsiteX48" fmla="*/ 5503997 w 6053670"/>
              <a:gd name="connsiteY48" fmla="*/ 87192 h 7139732"/>
              <a:gd name="connsiteX49" fmla="*/ 5642020 w 6053670"/>
              <a:gd name="connsiteY49" fmla="*/ 68530 h 7139732"/>
              <a:gd name="connsiteX50" fmla="*/ 5779438 w 6053670"/>
              <a:gd name="connsiteY50" fmla="*/ 46733 h 7139732"/>
              <a:gd name="connsiteX51" fmla="*/ 5916251 w 6053670"/>
              <a:gd name="connsiteY51" fmla="*/ 24464 h 7139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053670" h="7139732">
                <a:moveTo>
                  <a:pt x="6053670" y="1098"/>
                </a:moveTo>
                <a:lnTo>
                  <a:pt x="6053670" y="1084479"/>
                </a:lnTo>
                <a:lnTo>
                  <a:pt x="6053670" y="1254558"/>
                </a:lnTo>
                <a:lnTo>
                  <a:pt x="6053670" y="7139732"/>
                </a:lnTo>
                <a:lnTo>
                  <a:pt x="0" y="7139732"/>
                </a:lnTo>
                <a:lnTo>
                  <a:pt x="0" y="1249853"/>
                </a:lnTo>
                <a:lnTo>
                  <a:pt x="0" y="1084479"/>
                </a:lnTo>
                <a:lnTo>
                  <a:pt x="0" y="0"/>
                </a:lnTo>
                <a:lnTo>
                  <a:pt x="35717" y="5488"/>
                </a:lnTo>
                <a:lnTo>
                  <a:pt x="140445" y="21641"/>
                </a:lnTo>
                <a:lnTo>
                  <a:pt x="216722" y="32932"/>
                </a:lnTo>
                <a:lnTo>
                  <a:pt x="307527" y="44850"/>
                </a:lnTo>
                <a:lnTo>
                  <a:pt x="415282" y="59121"/>
                </a:lnTo>
                <a:lnTo>
                  <a:pt x="534539" y="74175"/>
                </a:lnTo>
                <a:lnTo>
                  <a:pt x="668931" y="90014"/>
                </a:lnTo>
                <a:lnTo>
                  <a:pt x="815430" y="106794"/>
                </a:lnTo>
                <a:lnTo>
                  <a:pt x="974641" y="123574"/>
                </a:lnTo>
                <a:lnTo>
                  <a:pt x="1144144" y="140667"/>
                </a:lnTo>
                <a:lnTo>
                  <a:pt x="1326965" y="156506"/>
                </a:lnTo>
                <a:lnTo>
                  <a:pt x="1518261" y="171717"/>
                </a:lnTo>
                <a:lnTo>
                  <a:pt x="1720453" y="185518"/>
                </a:lnTo>
                <a:lnTo>
                  <a:pt x="1931121" y="198690"/>
                </a:lnTo>
                <a:lnTo>
                  <a:pt x="2150869" y="211079"/>
                </a:lnTo>
                <a:lnTo>
                  <a:pt x="2263467" y="215470"/>
                </a:lnTo>
                <a:lnTo>
                  <a:pt x="2378487" y="220332"/>
                </a:lnTo>
                <a:lnTo>
                  <a:pt x="2495323" y="224879"/>
                </a:lnTo>
                <a:lnTo>
                  <a:pt x="2612764" y="227859"/>
                </a:lnTo>
                <a:lnTo>
                  <a:pt x="2732627" y="230525"/>
                </a:lnTo>
                <a:lnTo>
                  <a:pt x="2853700" y="233348"/>
                </a:lnTo>
                <a:lnTo>
                  <a:pt x="2977195" y="235229"/>
                </a:lnTo>
                <a:lnTo>
                  <a:pt x="3101901" y="235229"/>
                </a:lnTo>
                <a:lnTo>
                  <a:pt x="3227817" y="236170"/>
                </a:lnTo>
                <a:lnTo>
                  <a:pt x="3354944" y="235229"/>
                </a:lnTo>
                <a:lnTo>
                  <a:pt x="3483887" y="233348"/>
                </a:lnTo>
                <a:lnTo>
                  <a:pt x="3612830" y="231623"/>
                </a:lnTo>
                <a:lnTo>
                  <a:pt x="3743590" y="227859"/>
                </a:lnTo>
                <a:lnTo>
                  <a:pt x="3875560" y="223938"/>
                </a:lnTo>
                <a:lnTo>
                  <a:pt x="4007530" y="219391"/>
                </a:lnTo>
                <a:lnTo>
                  <a:pt x="4140710" y="212961"/>
                </a:lnTo>
                <a:lnTo>
                  <a:pt x="4275102" y="205277"/>
                </a:lnTo>
                <a:lnTo>
                  <a:pt x="4410098" y="197907"/>
                </a:lnTo>
                <a:lnTo>
                  <a:pt x="4545096" y="188498"/>
                </a:lnTo>
                <a:lnTo>
                  <a:pt x="4681909" y="177207"/>
                </a:lnTo>
                <a:lnTo>
                  <a:pt x="4816905" y="165916"/>
                </a:lnTo>
                <a:lnTo>
                  <a:pt x="4954323" y="152899"/>
                </a:lnTo>
                <a:lnTo>
                  <a:pt x="5092347" y="138629"/>
                </a:lnTo>
                <a:lnTo>
                  <a:pt x="5228555" y="123574"/>
                </a:lnTo>
                <a:lnTo>
                  <a:pt x="5366578" y="106010"/>
                </a:lnTo>
                <a:lnTo>
                  <a:pt x="5503997" y="87192"/>
                </a:lnTo>
                <a:lnTo>
                  <a:pt x="5642020" y="68530"/>
                </a:lnTo>
                <a:lnTo>
                  <a:pt x="5779438" y="46733"/>
                </a:lnTo>
                <a:lnTo>
                  <a:pt x="5916251" y="2446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13" name="Freeform 5">
            <a:extLst>
              <a:ext uri="{FF2B5EF4-FFF2-40B4-BE49-F238E27FC236}">
                <a16:creationId xmlns:a16="http://schemas.microsoft.com/office/drawing/2014/main" id="{F6ACD5FC-CAFE-48EB-B765-60EED2E0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4F87D5-5A1A-3648-A40B-AB1CBDF2CB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973668"/>
            <a:ext cx="2942210" cy="102023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FR" sz="2800">
                <a:solidFill>
                  <a:srgbClr val="EBEBEB"/>
                </a:solidFill>
              </a:rPr>
              <a:t>Arm Template Toolkit (arm-ttk)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2C0DFF-BDB1-E64B-B413-C7A651C2B3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0903" y="803751"/>
            <a:ext cx="6158941" cy="5250498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9F33B405-D785-4738-B1C0-6A0AA5E982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233DC0E-DE6C-4FB6-A529-51B162641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1000"/>
                </a:schemeClr>
              </a:gs>
              <a:gs pos="75000">
                <a:schemeClr val="accent5">
                  <a:alpha val="0"/>
                </a:schemeClr>
              </a:gs>
              <a:gs pos="36000">
                <a:schemeClr val="accent5"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3870477F-E451-4BC3-863F-0E2FC57288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8000"/>
                </a:schemeClr>
              </a:gs>
              <a:gs pos="72000">
                <a:schemeClr val="accent5">
                  <a:alpha val="0"/>
                </a:schemeClr>
              </a:gs>
              <a:gs pos="36000">
                <a:schemeClr val="accent5"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0A1F11-FB2D-834C-8629-608B847FC6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5" y="2120900"/>
            <a:ext cx="3133726" cy="3898900"/>
          </a:xfrm>
        </p:spPr>
        <p:txBody>
          <a:bodyPr>
            <a:normAutofit/>
          </a:bodyPr>
          <a:lstStyle/>
          <a:p>
            <a:r>
              <a:rPr lang="en-FR" dirty="0">
                <a:solidFill>
                  <a:srgbClr val="FFFFFF"/>
                </a:solidFill>
                <a:hlinkClick r:id="rId3"/>
              </a:rPr>
              <a:t>Github Repo</a:t>
            </a:r>
            <a:endParaRPr lang="en-FR" dirty="0">
              <a:solidFill>
                <a:srgbClr val="FFFFFF"/>
              </a:solidFill>
            </a:endParaRPr>
          </a:p>
          <a:p>
            <a:endParaRPr lang="en-FR" dirty="0">
              <a:solidFill>
                <a:srgbClr val="FFFFFF"/>
              </a:solidFill>
            </a:endParaRPr>
          </a:p>
          <a:p>
            <a:r>
              <a:rPr lang="en-US" dirty="0">
                <a:solidFill>
                  <a:srgbClr val="FFFFFF"/>
                </a:solidFill>
              </a:rPr>
              <a:t>Import-Module .\arm-ttk.psd1 # assuming you're in the same directory as .\arm-ttk.psd1</a:t>
            </a:r>
          </a:p>
          <a:p>
            <a:r>
              <a:rPr lang="en-US" dirty="0">
                <a:solidFill>
                  <a:srgbClr val="FFFFFF"/>
                </a:solidFill>
              </a:rPr>
              <a:t>Test-</a:t>
            </a:r>
            <a:r>
              <a:rPr lang="en-US" dirty="0" err="1">
                <a:solidFill>
                  <a:srgbClr val="FFFFFF"/>
                </a:solidFill>
              </a:rPr>
              <a:t>AzTemplate</a:t>
            </a:r>
            <a:r>
              <a:rPr lang="en-US" dirty="0">
                <a:solidFill>
                  <a:srgbClr val="FFFFFF"/>
                </a:solidFill>
              </a:rPr>
              <a:t> -</a:t>
            </a:r>
            <a:r>
              <a:rPr lang="en-US" dirty="0" err="1">
                <a:solidFill>
                  <a:srgbClr val="FFFFFF"/>
                </a:solidFill>
              </a:rPr>
              <a:t>TemplatePath</a:t>
            </a:r>
            <a:r>
              <a:rPr lang="en-US" dirty="0">
                <a:solidFill>
                  <a:srgbClr val="FFFFFF"/>
                </a:solidFill>
              </a:rPr>
              <a:t> $</a:t>
            </a:r>
            <a:r>
              <a:rPr lang="en-US" dirty="0" err="1">
                <a:solidFill>
                  <a:srgbClr val="FFFFFF"/>
                </a:solidFill>
              </a:rPr>
              <a:t>TemplateFileOrFolder</a:t>
            </a:r>
            <a:endParaRPr lang="en-FR" dirty="0">
              <a:solidFill>
                <a:srgbClr val="FFFFFF"/>
              </a:solidFill>
            </a:endParaRPr>
          </a:p>
        </p:txBody>
      </p:sp>
      <p:sp>
        <p:nvSpPr>
          <p:cNvPr id="21" name="Freeform 5">
            <a:extLst>
              <a:ext uri="{FF2B5EF4-FFF2-40B4-BE49-F238E27FC236}">
                <a16:creationId xmlns:a16="http://schemas.microsoft.com/office/drawing/2014/main" id="{B4A81DE1-E2BC-4A31-99EE-71350421B0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3140485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4274237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2C42FD-6079-6745-9168-7B79C43D88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725714"/>
            <a:ext cx="11572240" cy="3295226"/>
          </a:xfrm>
        </p:spPr>
        <p:txBody>
          <a:bodyPr/>
          <a:lstStyle/>
          <a:p>
            <a:r>
              <a:rPr lang="en-US" sz="3600" dirty="0">
                <a:hlinkClick r:id="rId2"/>
              </a:rPr>
              <a:t>https://github.com/YoannGUILLO/Community</a:t>
            </a:r>
            <a:endParaRPr lang="en-FR" sz="36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D36BD7-A5AD-F24B-A7A4-674183B9099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FR" dirty="0"/>
              <a:t>Retrouvez les démos sur mon GitHub !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00A484-D4F3-074D-A867-010D0FCE23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0320" y="4678680"/>
            <a:ext cx="1864360" cy="1864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0275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</TotalTime>
  <Words>212</Words>
  <Application>Microsoft Macintosh PowerPoint</Application>
  <PresentationFormat>Widescreen</PresentationFormat>
  <Paragraphs>32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Century Gothic</vt:lpstr>
      <vt:lpstr>Wingdings 3</vt:lpstr>
      <vt:lpstr>Ion Boardroom</vt:lpstr>
      <vt:lpstr>PowerPoint Presentation</vt:lpstr>
      <vt:lpstr>Infra As Code sur Azure (from zero to hero)</vt:lpstr>
      <vt:lpstr>Merci !</vt:lpstr>
      <vt:lpstr>Hello ! </vt:lpstr>
      <vt:lpstr>Starter kit</vt:lpstr>
      <vt:lpstr>ARM template functions</vt:lpstr>
      <vt:lpstr>What-If</vt:lpstr>
      <vt:lpstr>Arm Template Toolkit (arm-ttk)</vt:lpstr>
      <vt:lpstr>https://github.com/YoannGUILLO/Community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Yoann GUILLO</dc:creator>
  <cp:lastModifiedBy>Yoann GUILLO</cp:lastModifiedBy>
  <cp:revision>3</cp:revision>
  <dcterms:created xsi:type="dcterms:W3CDTF">2020-06-16T12:31:41Z</dcterms:created>
  <dcterms:modified xsi:type="dcterms:W3CDTF">2020-06-18T11:31:05Z</dcterms:modified>
</cp:coreProperties>
</file>